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D4C"/>
    <a:srgbClr val="8CCCFD"/>
    <a:srgbClr val="586C85"/>
    <a:srgbClr val="849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-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A54860-A919-44F4-A8D6-861D348FC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FFC11C5-D67A-42C8-A78D-4D0CCE7F2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374C566-A597-47BE-8BD4-495D8E528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04262-7DF5-44B6-8E29-9A6776BF4E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C1253D-DBC8-42F4-8A5F-60FE1ED68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A8760D-7CA8-4947-9D8A-B4BFB9F2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FD3C-3FF6-409B-981A-3F38186142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754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0FDDE5-29FC-47C9-A5DC-EB340B8A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790F116-BB91-4B3B-AA66-7C8B36BF9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896552-D3CB-4695-A7B0-6424B61E6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04262-7DF5-44B6-8E29-9A6776BF4E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19F8E76-DA9B-4499-833B-16F612144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134191-D4CC-4BDA-AA25-86A1F6DF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FD3C-3FF6-409B-981A-3F38186142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239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F953A3A-4549-4DA6-BCDB-8D2D9393EB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23153A8-6B33-4F36-92FB-FE7D3A20A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2B87C5-7424-4779-A437-F6508EB2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04262-7DF5-44B6-8E29-9A6776BF4E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0BBB22-B647-410C-89B4-07E190204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17CDF0-8AE9-41B7-BF1C-9264BB00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FD3C-3FF6-409B-981A-3F38186142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547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990E6A-D412-4E0E-9554-581517E4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BD44B2-AB0A-4DAD-8AD2-EE627FA07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72224A-9ED7-499A-B52F-4239993DD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04262-7DF5-44B6-8E29-9A6776BF4E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890B9F-EF1D-41B7-B264-8279772D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C0BBB1-AD4F-4934-B746-B5A4C0757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FD3C-3FF6-409B-981A-3F38186142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4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56299B-41BA-41FB-B6C7-D9DF30FC9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667EC8E-95DA-4639-AA3A-83A7C7770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92FDFC4-83CF-4988-BDBA-66D705822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04262-7DF5-44B6-8E29-9A6776BF4E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915189E-1675-4B52-A8A7-3278F4E6B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360410-BAD6-4C53-AA29-4CB6B269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FD3C-3FF6-409B-981A-3F38186142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897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0CAE44-8485-43CC-971F-10496459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892898-697D-46F8-BE8F-2DB4F686C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A9AF5FF-AEDC-4096-B3C9-2357B0555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BE3C033-1D81-4F0E-8171-D9D4BEA3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04262-7DF5-44B6-8E29-9A6776BF4E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ED80CEC-8773-4068-B49B-AEB30BEBD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EB1B1C6-73B5-4965-8F30-15EB556A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FD3C-3FF6-409B-981A-3F38186142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713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2D4DF3-B39B-49A2-A4D2-468E38FE3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D6BE862-616F-4588-A850-9CEB2F6D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8959C2A-F85F-4A47-A763-F1D434E34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5000D48-0B30-4E20-8355-2098013F45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065A786-1178-4FFA-8705-D442E9B82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7587850-5BFD-45A6-AB1C-279FC3FE6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04262-7DF5-44B6-8E29-9A6776BF4E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229A764-04D2-4961-97A6-D086A7704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9B254EA-CA8C-4A7B-B1E6-283C32CBF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FD3C-3FF6-409B-981A-3F38186142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125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5CBB99-62F4-49DB-98F7-D9A80E2F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FC38F87-47CC-4BDC-B62A-61EF6DC28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04262-7DF5-44B6-8E29-9A6776BF4E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89DF2D7-57AA-4AB2-B23C-53CE58CB9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71FDD8D-4835-4226-B867-F4EE16FC5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FD3C-3FF6-409B-981A-3F38186142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894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84E2C2D-9177-4CFC-9768-BFC2AA9C6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04262-7DF5-44B6-8E29-9A6776BF4E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9ED6EFB-37ED-4790-A56B-23D6F5E91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818058-526D-4FB9-A985-E18CDA46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FD3C-3FF6-409B-981A-3F38186142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29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E722FB-4BE4-499D-ACF0-D84E29767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D31297-027F-4AEE-9B8F-3740D8B64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39D98F7-E4B8-4D8D-96E9-2FBF5C1D0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F29F070-5794-497E-990D-B1CF7707A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04262-7DF5-44B6-8E29-9A6776BF4E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D35D587-767D-498B-B7D6-390FED57F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FBF28B9-71D1-47B8-B375-718DAAD5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FD3C-3FF6-409B-981A-3F38186142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061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851187-E3B6-40B5-AA76-E4E55CE6A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1C9B01A-52BB-4A5B-B833-A2CF4492CA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004E70A-19AE-4B7D-BB2E-0D914E666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7ED158-86CD-4EBC-870D-18D10F68E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04262-7DF5-44B6-8E29-9A6776BF4E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9EADE1C-8BA5-4AF1-952B-E6EE11A53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AA0B13-1415-4221-BAE7-F0A79011C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1FD3C-3FF6-409B-981A-3F38186142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55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1740900-D1AB-4669-8BD3-5E79AD9C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BA45F76-CA38-44C6-9A99-34EC45DAD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7712D8-900E-461F-9604-426B323270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04262-7DF5-44B6-8E29-9A6776BF4EA7}" type="datetimeFigureOut">
              <a:rPr lang="en-GB" smtClean="0"/>
              <a:t>10/11/2019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8D39EA-C13E-4C04-810B-91BFD8AD2F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1382EC-7465-4929-A879-13E2BCF1E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1FD3C-3FF6-409B-981A-3F38186142D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71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3.svg"/><Relationship Id="rId7" Type="http://schemas.microsoft.com/office/2007/relationships/hdphoto" Target="../media/hdphoto1.wdp"/><Relationship Id="rId12" Type="http://schemas.openxmlformats.org/officeDocument/2006/relationships/image" Target="../media/image31.svg"/><Relationship Id="rId2" Type="http://schemas.openxmlformats.org/officeDocument/2006/relationships/image" Target="../media/image22.png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sv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svg"/><Relationship Id="rId1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CE81028A-AC85-41F0-9EBA-21A8C354661E}"/>
              </a:ext>
            </a:extLst>
          </p:cNvPr>
          <p:cNvGrpSpPr/>
          <p:nvPr/>
        </p:nvGrpSpPr>
        <p:grpSpPr>
          <a:xfrm>
            <a:off x="3641558" y="974557"/>
            <a:ext cx="4908884" cy="4908885"/>
            <a:chOff x="2069431" y="1280159"/>
            <a:chExt cx="4908884" cy="4908885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D36AAE23-0BE8-4E06-BB65-C5C70797F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868" t="18527" r="40000" b="9895"/>
            <a:stretch/>
          </p:blipFill>
          <p:spPr>
            <a:xfrm>
              <a:off x="2069431" y="1280159"/>
              <a:ext cx="2454442" cy="4908885"/>
            </a:xfrm>
            <a:prstGeom prst="rect">
              <a:avLst/>
            </a:prstGeom>
          </p:spPr>
        </p:pic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1EE0E685-3FDB-4FFD-AAF6-A2ADF8933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947" t="18666" r="39921" b="9754"/>
            <a:stretch/>
          </p:blipFill>
          <p:spPr>
            <a:xfrm>
              <a:off x="4523873" y="1280159"/>
              <a:ext cx="2454442" cy="4908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4410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F2100CC6-83B3-4ED0-9C13-F5EFACE576D9}"/>
              </a:ext>
            </a:extLst>
          </p:cNvPr>
          <p:cNvGrpSpPr/>
          <p:nvPr/>
        </p:nvGrpSpPr>
        <p:grpSpPr>
          <a:xfrm>
            <a:off x="938114" y="428393"/>
            <a:ext cx="9750393" cy="4918509"/>
            <a:chOff x="938114" y="428393"/>
            <a:chExt cx="9750393" cy="4918509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77430988-2A5E-4D64-8B3C-82C3B0C3DE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868" t="18807" r="40080" b="9754"/>
            <a:stretch/>
          </p:blipFill>
          <p:spPr>
            <a:xfrm>
              <a:off x="938114" y="428393"/>
              <a:ext cx="2444817" cy="4899260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D826C6B1-E99D-43C5-BF9F-8372A20F2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026" t="18666" r="40001" b="9895"/>
            <a:stretch/>
          </p:blipFill>
          <p:spPr>
            <a:xfrm>
              <a:off x="3382931" y="428393"/>
              <a:ext cx="2435192" cy="4899259"/>
            </a:xfrm>
            <a:prstGeom prst="rect">
              <a:avLst/>
            </a:prstGeom>
          </p:spPr>
        </p:pic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FB0367E8-ECBF-4B3C-8F8F-A2A00B04CD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026" t="18666" r="40237" b="10035"/>
            <a:stretch/>
          </p:blipFill>
          <p:spPr>
            <a:xfrm>
              <a:off x="5818123" y="438018"/>
              <a:ext cx="2406316" cy="4889634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42E6EE7-F97E-48D2-A7B3-B15B7C22C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026" t="18666" r="40079" b="9754"/>
            <a:stretch/>
          </p:blipFill>
          <p:spPr>
            <a:xfrm>
              <a:off x="8262940" y="438018"/>
              <a:ext cx="2425567" cy="4908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36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o 46">
            <a:extLst>
              <a:ext uri="{FF2B5EF4-FFF2-40B4-BE49-F238E27FC236}">
                <a16:creationId xmlns:a16="http://schemas.microsoft.com/office/drawing/2014/main" id="{F3D5E83E-03D4-4225-83F0-69AE20E3F7C6}"/>
              </a:ext>
            </a:extLst>
          </p:cNvPr>
          <p:cNvGrpSpPr/>
          <p:nvPr/>
        </p:nvGrpSpPr>
        <p:grpSpPr>
          <a:xfrm>
            <a:off x="2414337" y="974557"/>
            <a:ext cx="7363326" cy="4908885"/>
            <a:chOff x="393523" y="506931"/>
            <a:chExt cx="7363326" cy="4908885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96D1BAA1-F70F-4608-B247-F10BC327D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868" t="18666" r="40000" b="9754"/>
            <a:stretch/>
          </p:blipFill>
          <p:spPr>
            <a:xfrm>
              <a:off x="393523" y="506932"/>
              <a:ext cx="2454442" cy="4908884"/>
            </a:xfrm>
            <a:prstGeom prst="rect">
              <a:avLst/>
            </a:prstGeom>
          </p:spPr>
        </p:pic>
        <p:pic>
          <p:nvPicPr>
            <p:cNvPr id="40" name="Immagine 39">
              <a:extLst>
                <a:ext uri="{FF2B5EF4-FFF2-40B4-BE49-F238E27FC236}">
                  <a16:creationId xmlns:a16="http://schemas.microsoft.com/office/drawing/2014/main" id="{6E305B2E-7C74-425F-AC05-B7E8414A0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999" t="18508" r="39870" b="9913"/>
            <a:stretch/>
          </p:blipFill>
          <p:spPr>
            <a:xfrm>
              <a:off x="2847965" y="506932"/>
              <a:ext cx="2454442" cy="4908884"/>
            </a:xfrm>
            <a:prstGeom prst="rect">
              <a:avLst/>
            </a:prstGeom>
          </p:spPr>
        </p:pic>
        <p:pic>
          <p:nvPicPr>
            <p:cNvPr id="46" name="Immagine 45">
              <a:extLst>
                <a:ext uri="{FF2B5EF4-FFF2-40B4-BE49-F238E27FC236}">
                  <a16:creationId xmlns:a16="http://schemas.microsoft.com/office/drawing/2014/main" id="{BAB8422D-24CB-4AE2-B90A-BD5A8ABB69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868" t="18386" r="40000" b="10034"/>
            <a:stretch/>
          </p:blipFill>
          <p:spPr>
            <a:xfrm>
              <a:off x="5302407" y="506931"/>
              <a:ext cx="2454442" cy="4908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9167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D8AFCA7D-6CBE-4D86-8F51-2C46F507743C}"/>
              </a:ext>
            </a:extLst>
          </p:cNvPr>
          <p:cNvGrpSpPr/>
          <p:nvPr/>
        </p:nvGrpSpPr>
        <p:grpSpPr>
          <a:xfrm>
            <a:off x="393523" y="478057"/>
            <a:ext cx="9751504" cy="4908884"/>
            <a:chOff x="495151" y="1187171"/>
            <a:chExt cx="9793171" cy="4919044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E1445B27-5338-4732-A62B-DCD5686B5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868" t="18666" r="40080" b="9754"/>
            <a:stretch/>
          </p:blipFill>
          <p:spPr>
            <a:xfrm>
              <a:off x="495151" y="1187171"/>
              <a:ext cx="2444817" cy="4908884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67FAE2C9-2EC8-416D-A855-10065D9AB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947" t="18527" r="39921" b="10035"/>
            <a:stretch/>
          </p:blipFill>
          <p:spPr>
            <a:xfrm>
              <a:off x="2939968" y="1187171"/>
              <a:ext cx="2454443" cy="4899260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8AD60CD6-A30D-4420-8307-F802E07AD6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000" t="18666" r="40084" b="10074"/>
            <a:stretch/>
          </p:blipFill>
          <p:spPr>
            <a:xfrm>
              <a:off x="7860083" y="1219255"/>
              <a:ext cx="2428239" cy="488696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08301C1E-A7F1-40AA-AAB8-19BD5A0C81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9917" t="18666" r="39916" b="9778"/>
            <a:stretch/>
          </p:blipFill>
          <p:spPr>
            <a:xfrm>
              <a:off x="5384785" y="1198935"/>
              <a:ext cx="2458721" cy="490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331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9FFB683B-63BD-4ACF-A4D8-0A5C6EF7D6B1}"/>
              </a:ext>
            </a:extLst>
          </p:cNvPr>
          <p:cNvGrpSpPr/>
          <p:nvPr/>
        </p:nvGrpSpPr>
        <p:grpSpPr>
          <a:xfrm>
            <a:off x="2186861" y="44026"/>
            <a:ext cx="7818278" cy="1913858"/>
            <a:chOff x="126534" y="91723"/>
            <a:chExt cx="7818278" cy="1913858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16F5C6CD-3076-4BCC-A816-18E465653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439" t="33574" r="18710" b="19204"/>
            <a:stretch/>
          </p:blipFill>
          <p:spPr>
            <a:xfrm>
              <a:off x="126534" y="122834"/>
              <a:ext cx="3864801" cy="1882747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EEE5E09F-1406-415F-BBF6-E0CAF7493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057" t="33368" r="17974" b="19299"/>
            <a:stretch/>
          </p:blipFill>
          <p:spPr>
            <a:xfrm>
              <a:off x="4071486" y="91723"/>
              <a:ext cx="3873326" cy="1887218"/>
            </a:xfrm>
            <a:prstGeom prst="rect">
              <a:avLst/>
            </a:prstGeom>
          </p:spPr>
        </p:pic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44C312E2-49F8-43C9-818B-16275338B764}"/>
              </a:ext>
            </a:extLst>
          </p:cNvPr>
          <p:cNvGrpSpPr/>
          <p:nvPr/>
        </p:nvGrpSpPr>
        <p:grpSpPr>
          <a:xfrm>
            <a:off x="126534" y="2062378"/>
            <a:ext cx="11754705" cy="1893607"/>
            <a:chOff x="126534" y="2062378"/>
            <a:chExt cx="11754705" cy="1893607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F6832DD8-C97D-4729-A7E8-4FABF26DF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35" t="26776" r="22373" b="19100"/>
            <a:stretch/>
          </p:blipFill>
          <p:spPr>
            <a:xfrm>
              <a:off x="126534" y="2073238"/>
              <a:ext cx="3864801" cy="1882747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EEB9539-EA9D-4F77-BF4B-3D093F08A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26" t="26667" r="20579" b="19298"/>
            <a:stretch/>
          </p:blipFill>
          <p:spPr>
            <a:xfrm>
              <a:off x="4071486" y="2062378"/>
              <a:ext cx="3864801" cy="1893607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00F044A0-6CF9-4669-8113-665FCD2870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965" t="26526" r="19710" b="18877"/>
            <a:stretch/>
          </p:blipFill>
          <p:spPr>
            <a:xfrm>
              <a:off x="8016438" y="2062378"/>
              <a:ext cx="3864801" cy="1893607"/>
            </a:xfrm>
            <a:prstGeom prst="rect">
              <a:avLst/>
            </a:prstGeom>
          </p:spPr>
        </p:pic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30B4B7BB-6E64-4EA2-883B-D91FB09EAAF2}"/>
              </a:ext>
            </a:extLst>
          </p:cNvPr>
          <p:cNvGrpSpPr/>
          <p:nvPr/>
        </p:nvGrpSpPr>
        <p:grpSpPr>
          <a:xfrm>
            <a:off x="2099010" y="4087119"/>
            <a:ext cx="7809752" cy="1893607"/>
            <a:chOff x="126535" y="4010546"/>
            <a:chExt cx="7809752" cy="1893607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E436E6E6-EAE5-4514-BE46-EC101121B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827" t="26807" r="22868" b="19298"/>
            <a:stretch/>
          </p:blipFill>
          <p:spPr>
            <a:xfrm>
              <a:off x="4071486" y="4010546"/>
              <a:ext cx="3864801" cy="1893607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68629FB1-DCAF-4235-BD71-D72FFC521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447" t="26668" r="21842" b="19017"/>
            <a:stretch/>
          </p:blipFill>
          <p:spPr>
            <a:xfrm>
              <a:off x="126535" y="4010546"/>
              <a:ext cx="3864801" cy="1893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0851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42CA5D9-B717-4CB0-973E-04BCD324F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83" t="33155" r="43884" b="28327"/>
          <a:stretch/>
        </p:blipFill>
        <p:spPr>
          <a:xfrm>
            <a:off x="5524901" y="3048000"/>
            <a:ext cx="297902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0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00D2422-656C-4349-BF16-6BB0E26B454B}"/>
              </a:ext>
            </a:extLst>
          </p:cNvPr>
          <p:cNvSpPr/>
          <p:nvPr/>
        </p:nvSpPr>
        <p:spPr>
          <a:xfrm>
            <a:off x="6096000" y="2543823"/>
            <a:ext cx="437166" cy="437166"/>
          </a:xfrm>
          <a:prstGeom prst="rect">
            <a:avLst/>
          </a:prstGeom>
          <a:solidFill>
            <a:srgbClr val="586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 dirty="0"/>
          </a:p>
        </p:txBody>
      </p:sp>
      <p:pic>
        <p:nvPicPr>
          <p:cNvPr id="5" name="Elemento grafico 4" descr="Immagine">
            <a:extLst>
              <a:ext uri="{FF2B5EF4-FFF2-40B4-BE49-F238E27FC236}">
                <a16:creationId xmlns:a16="http://schemas.microsoft.com/office/drawing/2014/main" id="{62932C71-2126-43E1-99A3-406495DA6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359141" y="3986014"/>
            <a:ext cx="1358168" cy="1205847"/>
          </a:xfrm>
          <a:prstGeom prst="rect">
            <a:avLst/>
          </a:prstGeom>
        </p:spPr>
      </p:pic>
      <p:sp>
        <p:nvSpPr>
          <p:cNvPr id="6" name="Ovale 5">
            <a:extLst>
              <a:ext uri="{FF2B5EF4-FFF2-40B4-BE49-F238E27FC236}">
                <a16:creationId xmlns:a16="http://schemas.microsoft.com/office/drawing/2014/main" id="{FDB490CD-BCC6-4D7C-918B-1BF9A906A26B}"/>
              </a:ext>
            </a:extLst>
          </p:cNvPr>
          <p:cNvSpPr/>
          <p:nvPr/>
        </p:nvSpPr>
        <p:spPr>
          <a:xfrm>
            <a:off x="10271201" y="3989961"/>
            <a:ext cx="610283" cy="61028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D26D00A0-D741-4663-9EE0-DA27A33560DF}"/>
              </a:ext>
            </a:extLst>
          </p:cNvPr>
          <p:cNvSpPr/>
          <p:nvPr/>
        </p:nvSpPr>
        <p:spPr>
          <a:xfrm>
            <a:off x="6178801" y="2627247"/>
            <a:ext cx="271565" cy="270321"/>
          </a:xfrm>
          <a:prstGeom prst="ellipse">
            <a:avLst/>
          </a:prstGeom>
          <a:noFill/>
          <a:ln w="38100">
            <a:solidFill>
              <a:srgbClr val="8CCC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Elemento grafico 7" descr="Aggiungi">
            <a:extLst>
              <a:ext uri="{FF2B5EF4-FFF2-40B4-BE49-F238E27FC236}">
                <a16:creationId xmlns:a16="http://schemas.microsoft.com/office/drawing/2014/main" id="{A4910301-860D-46D0-95DA-F2A7AC218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4520" y="2672756"/>
            <a:ext cx="180126" cy="179301"/>
          </a:xfrm>
          <a:prstGeom prst="rect">
            <a:avLst/>
          </a:prstGeom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18F906BD-C8F4-4065-BBE0-47709358B7CB}"/>
              </a:ext>
            </a:extLst>
          </p:cNvPr>
          <p:cNvGrpSpPr/>
          <p:nvPr/>
        </p:nvGrpSpPr>
        <p:grpSpPr>
          <a:xfrm>
            <a:off x="10621095" y="2203369"/>
            <a:ext cx="1265418" cy="866508"/>
            <a:chOff x="9738296" y="1469828"/>
            <a:chExt cx="1265418" cy="866508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35EB921B-FF27-47A3-8570-311AA2C9F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889" b="71944" l="53125" r="72396">
                          <a14:foregroundMark x1="62500" y1="51111" x2="63906" y2="50926"/>
                          <a14:foregroundMark x1="72292" y1="51296" x2="72344" y2="62593"/>
                          <a14:foregroundMark x1="72396" y1="61296" x2="72437" y2="66938"/>
                          <a14:foregroundMark x1="68825" y1="71292" x2="68698" y2="71389"/>
                          <a14:foregroundMark x1="68698" y1="71389" x2="61198" y2="71389"/>
                          <a14:foregroundMark x1="57656" y1="66481" x2="60208" y2="60556"/>
                          <a14:foregroundMark x1="68542" y1="55000" x2="68542" y2="55000"/>
                          <a14:foregroundMark x1="68542" y1="55000" x2="68542" y2="55000"/>
                          <a14:foregroundMark x1="72396" y1="72037" x2="72292" y2="65648"/>
                          <a14:foregroundMark x1="72240" y1="70370" x2="72240" y2="68056"/>
                          <a14:foregroundMark x1="72240" y1="68981" x2="71823" y2="68981"/>
                          <a14:foregroundMark x1="71823" y1="69815" x2="71771" y2="68611"/>
                          <a14:foregroundMark x1="71771" y1="68611" x2="72031" y2="71111"/>
                          <a14:foregroundMark x1="62969" y1="65000" x2="66406" y2="65648"/>
                          <a14:backgroundMark x1="69740" y1="69722" x2="70442" y2="69502"/>
                          <a14:backgroundMark x1="54531" y1="59167" x2="54531" y2="59167"/>
                          <a14:backgroundMark x1="54531" y1="59167" x2="54592" y2="57032"/>
                          <a14:backgroundMark x1="54792" y1="50000" x2="52917" y2="56852"/>
                          <a14:backgroundMark x1="52917" y1="56852" x2="54375" y2="49630"/>
                          <a14:backgroundMark x1="54375" y1="49630" x2="52448" y2="59537"/>
                          <a14:backgroundMark x1="52448" y1="59537" x2="54167" y2="50093"/>
                          <a14:backgroundMark x1="54167" y1="50093" x2="53385" y2="57500"/>
                          <a14:backgroundMark x1="53385" y1="57500" x2="53490" y2="50000"/>
                          <a14:backgroundMark x1="53490" y1="50000" x2="52760" y2="56852"/>
                          <a14:backgroundMark x1="52760" y1="56852" x2="54765" y2="50973"/>
                          <a14:backgroundMark x1="54735" y1="51458" x2="53750" y2="57963"/>
                          <a14:backgroundMark x1="53750" y1="57963" x2="54740" y2="50741"/>
                          <a14:backgroundMark x1="54481" y1="55062" x2="54323" y2="57685"/>
                          <a14:backgroundMark x1="54740" y1="50741" x2="54697" y2="51453"/>
                          <a14:backgroundMark x1="54323" y1="57685" x2="54010" y2="48519"/>
                          <a14:backgroundMark x1="54010" y1="48519" x2="54167" y2="56111"/>
                          <a14:backgroundMark x1="54167" y1="56111" x2="54740" y2="48889"/>
                          <a14:backgroundMark x1="54740" y1="48889" x2="54685" y2="51451"/>
                          <a14:backgroundMark x1="58203" y1="54726" x2="58438" y2="54630"/>
                          <a14:backgroundMark x1="58438" y1="54630" x2="58170" y2="54636"/>
                          <a14:backgroundMark x1="57071" y1="47330" x2="54583" y2="47407"/>
                          <a14:backgroundMark x1="57552" y1="47315" x2="57118" y2="47328"/>
                          <a14:backgroundMark x1="57096" y1="47945" x2="57292" y2="47963"/>
                          <a14:backgroundMark x1="56013" y1="47843" x2="56961" y2="47932"/>
                          <a14:backgroundMark x1="55313" y1="47778" x2="55955" y2="47838"/>
                          <a14:backgroundMark x1="58193" y1="54698" x2="58542" y2="51019"/>
                          <a14:backgroundMark x1="57865" y1="58148" x2="58159" y2="55048"/>
                          <a14:backgroundMark x1="58340" y1="55110" x2="58177" y2="58426"/>
                          <a14:backgroundMark x1="58542" y1="51019" x2="58343" y2="55048"/>
                          <a14:backgroundMark x1="58177" y1="58426" x2="59167" y2="51111"/>
                          <a14:backgroundMark x1="59167" y1="51111" x2="57884" y2="53837"/>
                          <a14:backgroundMark x1="57568" y1="49763" x2="57813" y2="48148"/>
                          <a14:backgroundMark x1="55271" y1="57670" x2="55365" y2="57315"/>
                          <a14:backgroundMark x1="57813" y1="48148" x2="57293" y2="50093"/>
                          <a14:backgroundMark x1="55781" y1="52222" x2="55781" y2="52222"/>
                          <a14:backgroundMark x1="55781" y1="52222" x2="56458" y2="49815"/>
                          <a14:backgroundMark x1="57240" y1="51481" x2="55469" y2="48333"/>
                          <a14:backgroundMark x1="67344" y1="60833" x2="67708" y2="61389"/>
                          <a14:backgroundMark x1="52448" y1="46944" x2="53229" y2="53889"/>
                          <a14:backgroundMark x1="53229" y1="53889" x2="56927" y2="57315"/>
                          <a14:backgroundMark x1="56927" y1="57315" x2="57448" y2="49722"/>
                          <a14:backgroundMark x1="57448" y1="49722" x2="56458" y2="56944"/>
                          <a14:backgroundMark x1="56458" y1="56944" x2="56354" y2="49815"/>
                          <a14:backgroundMark x1="56354" y1="49815" x2="54271" y2="55926"/>
                          <a14:backgroundMark x1="54271" y1="55926" x2="58490" y2="51019"/>
                          <a14:backgroundMark x1="58490" y1="51019" x2="54323" y2="54352"/>
                          <a14:backgroundMark x1="54323" y1="54352" x2="58542" y2="52315"/>
                          <a14:backgroundMark x1="58542" y1="52315" x2="54427" y2="52500"/>
                          <a14:backgroundMark x1="54427" y1="52500" x2="54531" y2="53981"/>
                        </a14:backgroundRemoval>
                      </a14:imgEffect>
                    </a14:imgLayer>
                  </a14:imgProps>
                </a:ext>
              </a:extLst>
            </a:blip>
            <a:srcRect l="52121" t="46256" r="25706" b="26751"/>
            <a:stretch/>
          </p:blipFill>
          <p:spPr>
            <a:xfrm>
              <a:off x="9738296" y="1469828"/>
              <a:ext cx="1265418" cy="866508"/>
            </a:xfrm>
            <a:prstGeom prst="rect">
              <a:avLst/>
            </a:prstGeom>
          </p:spPr>
        </p:pic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179DBF29-2974-44DC-BEF4-14C40D66450C}"/>
                </a:ext>
              </a:extLst>
            </p:cNvPr>
            <p:cNvSpPr/>
            <p:nvPr/>
          </p:nvSpPr>
          <p:spPr>
            <a:xfrm>
              <a:off x="9817748" y="1514908"/>
              <a:ext cx="337678" cy="336131"/>
            </a:xfrm>
            <a:prstGeom prst="ellipse">
              <a:avLst/>
            </a:prstGeom>
            <a:noFill/>
            <a:ln w="38100">
              <a:solidFill>
                <a:srgbClr val="586C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Elemento grafico 11" descr="Aggiungi">
              <a:extLst>
                <a:ext uri="{FF2B5EF4-FFF2-40B4-BE49-F238E27FC236}">
                  <a16:creationId xmlns:a16="http://schemas.microsoft.com/office/drawing/2014/main" id="{26AE6A98-0BCF-489E-A169-A79FF9F05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74599" y="1571499"/>
              <a:ext cx="223978" cy="222952"/>
            </a:xfrm>
            <a:prstGeom prst="rect">
              <a:avLst/>
            </a:prstGeom>
          </p:spPr>
        </p:pic>
      </p:grpSp>
      <p:pic>
        <p:nvPicPr>
          <p:cNvPr id="13" name="Immagine 12">
            <a:extLst>
              <a:ext uri="{FF2B5EF4-FFF2-40B4-BE49-F238E27FC236}">
                <a16:creationId xmlns:a16="http://schemas.microsoft.com/office/drawing/2014/main" id="{5AAD8B1C-260B-47AE-92C3-FA290B5AAA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3880" y="5298146"/>
            <a:ext cx="1353429" cy="1207113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35CCF7FB-D0AE-43B0-84FA-2713054F5260}"/>
              </a:ext>
            </a:extLst>
          </p:cNvPr>
          <p:cNvGrpSpPr/>
          <p:nvPr/>
        </p:nvGrpSpPr>
        <p:grpSpPr>
          <a:xfrm>
            <a:off x="9921975" y="3277122"/>
            <a:ext cx="437166" cy="437166"/>
            <a:chOff x="1797180" y="3885730"/>
            <a:chExt cx="437166" cy="437166"/>
          </a:xfrm>
          <a:solidFill>
            <a:srgbClr val="586C85"/>
          </a:solidFill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B1D09C15-1F95-4458-B397-43164DA080E1}"/>
                </a:ext>
              </a:extLst>
            </p:cNvPr>
            <p:cNvSpPr/>
            <p:nvPr/>
          </p:nvSpPr>
          <p:spPr>
            <a:xfrm>
              <a:off x="1797180" y="3885730"/>
              <a:ext cx="437166" cy="43716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 dirty="0"/>
            </a:p>
          </p:txBody>
        </p:sp>
        <p:pic>
          <p:nvPicPr>
            <p:cNvPr id="16" name="Elemento grafico 15" descr="Immagini">
              <a:extLst>
                <a:ext uri="{FF2B5EF4-FFF2-40B4-BE49-F238E27FC236}">
                  <a16:creationId xmlns:a16="http://schemas.microsoft.com/office/drawing/2014/main" id="{4DF4435B-F91A-4B7C-A46A-31D6C32D3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865169" y="3952128"/>
              <a:ext cx="304369" cy="304369"/>
            </a:xfrm>
            <a:prstGeom prst="rect">
              <a:avLst/>
            </a:prstGeom>
          </p:spPr>
        </p:pic>
      </p:grpSp>
      <p:sp>
        <p:nvSpPr>
          <p:cNvPr id="17" name="Rettangolo 16">
            <a:extLst>
              <a:ext uri="{FF2B5EF4-FFF2-40B4-BE49-F238E27FC236}">
                <a16:creationId xmlns:a16="http://schemas.microsoft.com/office/drawing/2014/main" id="{41531E48-3EB9-419A-953A-A65A7E6991F8}"/>
              </a:ext>
            </a:extLst>
          </p:cNvPr>
          <p:cNvSpPr/>
          <p:nvPr/>
        </p:nvSpPr>
        <p:spPr>
          <a:xfrm>
            <a:off x="10490218" y="3277123"/>
            <a:ext cx="437166" cy="437166"/>
          </a:xfrm>
          <a:prstGeom prst="rect">
            <a:avLst/>
          </a:prstGeom>
          <a:solidFill>
            <a:srgbClr val="586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 dirty="0"/>
          </a:p>
        </p:txBody>
      </p:sp>
      <p:pic>
        <p:nvPicPr>
          <p:cNvPr id="18" name="Elemento grafico 17" descr="Spazzatura">
            <a:extLst>
              <a:ext uri="{FF2B5EF4-FFF2-40B4-BE49-F238E27FC236}">
                <a16:creationId xmlns:a16="http://schemas.microsoft.com/office/drawing/2014/main" id="{0F5A3332-32A3-424E-8CAE-0A7C6F24AD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36117" y="3323022"/>
            <a:ext cx="345367" cy="345367"/>
          </a:xfrm>
          <a:prstGeom prst="rect">
            <a:avLst/>
          </a:prstGeom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32100D43-A6AA-421A-A0A0-3715B41D3EAD}"/>
              </a:ext>
            </a:extLst>
          </p:cNvPr>
          <p:cNvGrpSpPr/>
          <p:nvPr/>
        </p:nvGrpSpPr>
        <p:grpSpPr>
          <a:xfrm>
            <a:off x="7308244" y="2475906"/>
            <a:ext cx="573000" cy="573000"/>
            <a:chOff x="6187925" y="1528052"/>
            <a:chExt cx="573000" cy="573000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DFCDB5B6-595C-4057-8DA5-6DBCD4AC41F2}"/>
                </a:ext>
              </a:extLst>
            </p:cNvPr>
            <p:cNvSpPr/>
            <p:nvPr/>
          </p:nvSpPr>
          <p:spPr>
            <a:xfrm>
              <a:off x="6187925" y="1528052"/>
              <a:ext cx="573000" cy="573000"/>
            </a:xfrm>
            <a:prstGeom prst="ellipse">
              <a:avLst/>
            </a:prstGeom>
            <a:solidFill>
              <a:srgbClr val="586C85"/>
            </a:solidFill>
            <a:ln>
              <a:solidFill>
                <a:srgbClr val="313D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Elemento grafico 20" descr="Inviare">
              <a:extLst>
                <a:ext uri="{FF2B5EF4-FFF2-40B4-BE49-F238E27FC236}">
                  <a16:creationId xmlns:a16="http://schemas.microsoft.com/office/drawing/2014/main" id="{CCC02C6C-53B9-4D57-85F6-EEA6AEE12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256530" y="1627357"/>
              <a:ext cx="396029" cy="396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2522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4519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angelo paone</dc:creator>
  <cp:lastModifiedBy>angelo paone</cp:lastModifiedBy>
  <cp:revision>27</cp:revision>
  <dcterms:created xsi:type="dcterms:W3CDTF">2019-11-06T12:30:15Z</dcterms:created>
  <dcterms:modified xsi:type="dcterms:W3CDTF">2019-11-10T10:13:26Z</dcterms:modified>
</cp:coreProperties>
</file>